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9" r:id="rId4"/>
    <p:sldId id="261" r:id="rId5"/>
    <p:sldId id="262" r:id="rId6"/>
    <p:sldId id="257" r:id="rId7"/>
    <p:sldId id="258" r:id="rId8"/>
    <p:sldId id="268" r:id="rId9"/>
    <p:sldId id="263" r:id="rId10"/>
    <p:sldId id="264" r:id="rId11"/>
    <p:sldId id="266" r:id="rId12"/>
    <p:sldId id="267" r:id="rId13"/>
    <p:sldId id="265" r:id="rId14"/>
    <p:sldId id="259" r:id="rId15"/>
    <p:sldId id="260" r:id="rId16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0EA"/>
    <a:srgbClr val="06D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8FD4443E-F989-4FC4-A0C8-D5A2AF1F390B}" styleName="Estilo oscuro 1 - Énfasis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F1AB2-1976-4502-BF36-3FF5EA218861}" styleName="Estilo medio 4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96BBE1-CCA3-40DD-A032-7AE540B45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1420DEB-1C0F-4001-B2D5-71C403BF4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AD1BBE0-D3DC-4A14-97AF-4B6F9FA5A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C443DA-1BAC-4B92-8BB8-E8243332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5D84B25-4C30-4161-9461-A03755B69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21327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2A2548-A509-4AD2-8BB3-B4F78B8C0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52CA483-BF8F-4382-84BE-302F2E4D6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E286A53-5DDD-4259-9CE2-75B140E14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D1797F-1FDE-4D67-9C2A-14A63B699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67E87C-86FB-42F8-BA24-B3CF5F2C5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45679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888AB9-BBF8-4DCB-8AAE-3B73839853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EDDEDC-6096-4512-8082-FA5E643AC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9BC4D1-82C1-4745-A6D6-844C4D954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F5456A-DA60-4EA1-8C6F-63B54056A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0406FB-9C99-4616-8A04-EE615E472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8098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DCDE25-D174-4DFE-88E7-8EDAB787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2F2CD9-A17D-4085-9240-B2A8E836F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320DA4-83E8-4F98-AB6F-0E526894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801E28E-0FD4-4AF1-B833-60BD63709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7865E03-D837-4440-B885-A9830C3A0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0543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4EF1A-1F04-4553-996B-2BEA7824C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FD31C7C-5091-4BD0-918D-3401F6700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0B6617-A2BF-4719-BA56-E9581780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83070-6D68-4E4F-A777-5E55837C3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A62D50-F241-411E-A182-6AC2E5E19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01355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DADBFC-89D4-47AC-BD00-821FD1723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3FBC12-C410-47A1-8BC4-A0A505D8E4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787DC4A-6B04-401F-A012-9BC403F7C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66A0FB-2F28-4D72-8391-F7A0D6C84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9D95668-0C15-4C0D-A0B3-6E755A5DF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C8B3D60-15D5-4DFC-A5CD-09AEF29CB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50372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BBD0C9-54BF-487A-B955-7E84CFB40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4C4FB3-E032-453D-9279-945D2A9A9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D3CEF31-66D2-4C63-A617-1753FA4F1D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8C5CFB5-8EA7-4F52-BA71-E4B08A81D1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C6012F-0489-46CE-9886-39EE09D76F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11C332D-CAE0-45F6-A109-4E5B6920A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4D09100-66F1-4448-BEBF-22A9954CE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BA80172-1013-4F90-BBAA-979265CBF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22478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B5DE87-6D72-47E0-A0AE-46B14C96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546CF75-2DF0-4C3C-A94A-A5F800A73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24E6B18-968F-4622-A146-1916114EF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42007BB-CCAB-4312-8567-F2CE557ED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64314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EA2D564-744D-4235-BFC6-46904CAFF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EDF1E49-1C6F-474A-89CC-37039513B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BA945E-75BA-4C94-B119-FDB571EFD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66829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BA48F0-B89D-4000-97FD-F77D181DD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BC2AF4-F1A3-41A6-B084-FEA2C1FCF0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C46830D-D431-4DDF-8AA1-6A63BA234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9C795F7-9E7D-41A6-92E6-94D0B63B1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81626D-2DF1-41B4-9B90-01530F38A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F6EE4B-084D-4A93-811E-88EDE6A2C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03490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7ABFA2-346B-4750-9B48-E840EAC31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2144766-5A15-464A-B0E6-AA3F6698A8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DCAD892-4EA7-4D33-9CDC-7103A03ED4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ABC6FE-B8B6-48A8-814A-632FE4A83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B5BED76-41FC-4857-BCE7-3A698A1E3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5724B3E-1F74-4090-AA86-7313B71E3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5273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0DCFB83-3563-4147-9113-7D2324505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9BCA8F-EC79-41FF-9AE6-B5A44D1FA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E1F0E8-B346-48E2-BE73-0C5466102A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F98730-8F6D-4728-BDEA-A6BA81B3B51C}" type="datetimeFigureOut">
              <a:rPr lang="es-AR" smtClean="0"/>
              <a:t>01/05/2022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69EDEC4-59B4-41EA-BD0B-F821C23BF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DD8A06-E638-4388-ACF0-F5695A7105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12719-2A1A-4943-809D-1BEEB4D04C89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79142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cedie.neuquen.edu.ar/informacion-ubicacion-y-horarios/" TargetMode="Externa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s.wordpress.org/plugins/login-recaptcha/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cteezy.com/vector-art/574512-sign-of-user-ic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ses.org.es/2018/08/la-familia-nuclear-contra-el-estado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es/vector-premium/curva-turquesa-resumen-antecedentes_4302747.htm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BC5E1C18-0F59-4C5E-87C4-F942229FEC3F}"/>
              </a:ext>
            </a:extLst>
          </p:cNvPr>
          <p:cNvSpPr/>
          <p:nvPr/>
        </p:nvSpPr>
        <p:spPr>
          <a:xfrm>
            <a:off x="331304" y="1147178"/>
            <a:ext cx="11860696" cy="2409302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E38F449-88CC-4AB3-B769-1399CA890E2F}"/>
              </a:ext>
            </a:extLst>
          </p:cNvPr>
          <p:cNvSpPr txBox="1"/>
          <p:nvPr/>
        </p:nvSpPr>
        <p:spPr>
          <a:xfrm>
            <a:off x="9342783" y="1147178"/>
            <a:ext cx="2849217" cy="369332"/>
          </a:xfrm>
          <a:prstGeom prst="rect">
            <a:avLst/>
          </a:prstGeom>
          <a:solidFill>
            <a:srgbClr val="00F0E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AR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INGRESAR</a:t>
            </a:r>
            <a:endParaRPr lang="es-A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026E2F3-2C7C-46F3-91B6-065C8767E1FC}"/>
              </a:ext>
            </a:extLst>
          </p:cNvPr>
          <p:cNvSpPr/>
          <p:nvPr/>
        </p:nvSpPr>
        <p:spPr>
          <a:xfrm>
            <a:off x="9342783" y="1516510"/>
            <a:ext cx="1378226" cy="47707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DNI</a:t>
            </a:r>
          </a:p>
        </p:txBody>
      </p:sp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AE9289C1-B25C-4C93-8AE9-C34E7889CB73}"/>
              </a:ext>
            </a:extLst>
          </p:cNvPr>
          <p:cNvSpPr/>
          <p:nvPr/>
        </p:nvSpPr>
        <p:spPr>
          <a:xfrm>
            <a:off x="10721009" y="1516510"/>
            <a:ext cx="1470991" cy="477078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34567890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F048E20-0C68-4FBA-867F-057B0F020D7E}"/>
              </a:ext>
            </a:extLst>
          </p:cNvPr>
          <p:cNvSpPr/>
          <p:nvPr/>
        </p:nvSpPr>
        <p:spPr>
          <a:xfrm>
            <a:off x="9342783" y="1993588"/>
            <a:ext cx="1378226" cy="47707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CLAVE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A3A47260-F574-4D37-8A2D-6A9F28441550}"/>
              </a:ext>
            </a:extLst>
          </p:cNvPr>
          <p:cNvSpPr/>
          <p:nvPr/>
        </p:nvSpPr>
        <p:spPr>
          <a:xfrm>
            <a:off x="10721009" y="1993588"/>
            <a:ext cx="1470991" cy="477078"/>
          </a:xfrm>
          <a:prstGeom prst="round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*******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FC5F742-74A7-48F4-B43E-3D84496E98F1}"/>
              </a:ext>
            </a:extLst>
          </p:cNvPr>
          <p:cNvSpPr/>
          <p:nvPr/>
        </p:nvSpPr>
        <p:spPr>
          <a:xfrm>
            <a:off x="7341703" y="1147178"/>
            <a:ext cx="2001079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Preguntas Frecuentes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D7255D2-EA0E-4034-91B1-CF1348C5AA8B}"/>
              </a:ext>
            </a:extLst>
          </p:cNvPr>
          <p:cNvSpPr/>
          <p:nvPr/>
        </p:nvSpPr>
        <p:spPr>
          <a:xfrm>
            <a:off x="6321286" y="1147178"/>
            <a:ext cx="1020415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Contactos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630F935-57C2-424B-9992-52AEC5AD0032}"/>
              </a:ext>
            </a:extLst>
          </p:cNvPr>
          <p:cNvSpPr/>
          <p:nvPr/>
        </p:nvSpPr>
        <p:spPr>
          <a:xfrm>
            <a:off x="5645426" y="1147178"/>
            <a:ext cx="675857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Inicio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9B49697-4BB4-49AA-A6DC-B637F47FAD01}"/>
              </a:ext>
            </a:extLst>
          </p:cNvPr>
          <p:cNvSpPr txBox="1"/>
          <p:nvPr/>
        </p:nvSpPr>
        <p:spPr>
          <a:xfrm>
            <a:off x="9342782" y="2470666"/>
            <a:ext cx="2849218" cy="369332"/>
          </a:xfrm>
          <a:prstGeom prst="rect">
            <a:avLst/>
          </a:prstGeom>
          <a:solidFill>
            <a:srgbClr val="00F0EA"/>
          </a:solidFill>
        </p:spPr>
        <p:txBody>
          <a:bodyPr wrap="square" rtlCol="0">
            <a:spAutoFit/>
          </a:bodyPr>
          <a:lstStyle/>
          <a:p>
            <a:r>
              <a:rPr lang="es-AR" u="sng" dirty="0">
                <a:solidFill>
                  <a:schemeClr val="tx1">
                    <a:lumMod val="95000"/>
                    <a:lumOff val="5000"/>
                  </a:schemeClr>
                </a:solidFill>
              </a:rPr>
              <a:t>¿Olvidaste la contraseña?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25ABEA68-614F-4346-9486-7A6F95B1A8D9}"/>
              </a:ext>
            </a:extLst>
          </p:cNvPr>
          <p:cNvSpPr/>
          <p:nvPr/>
        </p:nvSpPr>
        <p:spPr>
          <a:xfrm>
            <a:off x="9342781" y="2817816"/>
            <a:ext cx="2849219" cy="369332"/>
          </a:xfrm>
          <a:prstGeom prst="rect">
            <a:avLst/>
          </a:prstGeom>
          <a:solidFill>
            <a:srgbClr val="00F0EA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Ténes Cuenta?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7EE23A2F-0E1B-45CE-9F82-0F6E878F4CB5}"/>
              </a:ext>
            </a:extLst>
          </p:cNvPr>
          <p:cNvSpPr/>
          <p:nvPr/>
        </p:nvSpPr>
        <p:spPr>
          <a:xfrm>
            <a:off x="9342780" y="3187148"/>
            <a:ext cx="2849219" cy="369332"/>
          </a:xfrm>
          <a:prstGeom prst="rect">
            <a:avLst/>
          </a:prstGeom>
          <a:solidFill>
            <a:srgbClr val="00F0EA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RESGISTRATE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5E628A0C-2064-48F4-9B9D-C0BC0076D27E}"/>
              </a:ext>
            </a:extLst>
          </p:cNvPr>
          <p:cNvSpPr/>
          <p:nvPr/>
        </p:nvSpPr>
        <p:spPr>
          <a:xfrm>
            <a:off x="341748" y="1148043"/>
            <a:ext cx="5303675" cy="369332"/>
          </a:xfrm>
          <a:prstGeom prst="rect">
            <a:avLst/>
          </a:prstGeom>
          <a:solidFill>
            <a:srgbClr val="00F0EA"/>
          </a:solidFill>
          <a:ln>
            <a:solidFill>
              <a:srgbClr val="0070C0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Centro Vacunatorio Asclepio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EEDFF06D-8274-4CD0-9346-EC81445EDB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85563" y="1516510"/>
            <a:ext cx="3713405" cy="2032480"/>
          </a:xfrm>
          <a:solidFill>
            <a:srgbClr val="00F0EA"/>
          </a:solidFill>
        </p:spPr>
        <p:txBody>
          <a:bodyPr>
            <a:normAutofit fontScale="85000" lnSpcReduction="20000"/>
          </a:bodyPr>
          <a:lstStyle/>
          <a:p>
            <a:r>
              <a:rPr lang="es-AR" sz="2000" dirty="0"/>
              <a:t>¿IMPORTANCIA DE LA VACUNACION?</a:t>
            </a:r>
          </a:p>
          <a:p>
            <a:r>
              <a:rPr lang="es-AR" sz="2000" dirty="0"/>
              <a:t>La vacunación es una forma sencilla, inocua y eficaz de protegernos contra enfermedades dañinas antes de entrar en contacto con ellas. Las vacunas activan las defensas naturales del organismo para que aprendan a resistir a infecciones específicas, y fortalecen el sistema inmunitario.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4F6CA1E9-AF5F-4631-BC77-DC9C278F2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6541" l="9434" r="86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382" y="1523136"/>
            <a:ext cx="2650432" cy="2047460"/>
          </a:xfrm>
          <a:prstGeom prst="rect">
            <a:avLst/>
          </a:prstGeom>
          <a:solidFill>
            <a:srgbClr val="00F0EA"/>
          </a:solidFill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E1B54912-599B-4BB2-A5AB-27D1181489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010" r="100000">
                        <a14:foregroundMark x1="73737" y1="63780" x2="79293" y2="63780"/>
                        <a14:foregroundMark x1="82323" y1="62205" x2="91414" y2="54331"/>
                        <a14:foregroundMark x1="75758" y1="11811" x2="83838" y2="787"/>
                        <a14:foregroundMark x1="39394" y1="66535" x2="47980" y2="65354"/>
                        <a14:foregroundMark x1="40404" y1="71654" x2="47980" y2="71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347" y="1509020"/>
            <a:ext cx="2666480" cy="2039970"/>
          </a:xfrm>
          <a:prstGeom prst="rect">
            <a:avLst/>
          </a:prstGeom>
          <a:solidFill>
            <a:srgbClr val="00F0EA"/>
          </a:solidFill>
        </p:spPr>
      </p:pic>
      <p:sp>
        <p:nvSpPr>
          <p:cNvPr id="7" name="Lágrima 6">
            <a:extLst>
              <a:ext uri="{FF2B5EF4-FFF2-40B4-BE49-F238E27FC236}">
                <a16:creationId xmlns:a16="http://schemas.microsoft.com/office/drawing/2014/main" id="{3F60D85D-9EF0-4CE5-9063-5519F1AB3FE7}"/>
              </a:ext>
            </a:extLst>
          </p:cNvPr>
          <p:cNvSpPr/>
          <p:nvPr/>
        </p:nvSpPr>
        <p:spPr>
          <a:xfrm>
            <a:off x="1378226" y="4787491"/>
            <a:ext cx="1010990" cy="1282868"/>
          </a:xfrm>
          <a:prstGeom prst="teardrop">
            <a:avLst/>
          </a:prstGeom>
          <a:solidFill>
            <a:srgbClr val="FF000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Globo: flecha derecha 12">
            <a:extLst>
              <a:ext uri="{FF2B5EF4-FFF2-40B4-BE49-F238E27FC236}">
                <a16:creationId xmlns:a16="http://schemas.microsoft.com/office/drawing/2014/main" id="{0463509A-F2C8-4693-8157-EF9B1CC926A0}"/>
              </a:ext>
            </a:extLst>
          </p:cNvPr>
          <p:cNvSpPr/>
          <p:nvPr/>
        </p:nvSpPr>
        <p:spPr>
          <a:xfrm>
            <a:off x="6095990" y="5613161"/>
            <a:ext cx="1898378" cy="914397"/>
          </a:xfrm>
          <a:prstGeom prst="rightArrowCallou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ACTIVA</a:t>
            </a:r>
          </a:p>
        </p:txBody>
      </p:sp>
      <p:sp>
        <p:nvSpPr>
          <p:cNvPr id="16" name="Globo: flecha hacia abajo 15">
            <a:extLst>
              <a:ext uri="{FF2B5EF4-FFF2-40B4-BE49-F238E27FC236}">
                <a16:creationId xmlns:a16="http://schemas.microsoft.com/office/drawing/2014/main" id="{3110FA17-1E67-4388-B062-0CC826ADAD92}"/>
              </a:ext>
            </a:extLst>
          </p:cNvPr>
          <p:cNvSpPr/>
          <p:nvPr/>
        </p:nvSpPr>
        <p:spPr>
          <a:xfrm>
            <a:off x="6096000" y="4594474"/>
            <a:ext cx="1510744" cy="1018687"/>
          </a:xfrm>
          <a:prstGeom prst="downArrowCallou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PROTEGE</a:t>
            </a:r>
          </a:p>
        </p:txBody>
      </p:sp>
      <p:sp>
        <p:nvSpPr>
          <p:cNvPr id="17" name="Globo: flecha izquierda 16">
            <a:extLst>
              <a:ext uri="{FF2B5EF4-FFF2-40B4-BE49-F238E27FC236}">
                <a16:creationId xmlns:a16="http://schemas.microsoft.com/office/drawing/2014/main" id="{46FD949B-DE2D-45F8-83B6-2B63C2BA71D7}"/>
              </a:ext>
            </a:extLst>
          </p:cNvPr>
          <p:cNvSpPr/>
          <p:nvPr/>
        </p:nvSpPr>
        <p:spPr>
          <a:xfrm>
            <a:off x="7606744" y="4567677"/>
            <a:ext cx="1898379" cy="831718"/>
          </a:xfrm>
          <a:prstGeom prst="leftArrowCallout">
            <a:avLst/>
          </a:prstGeom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FORTALECE</a:t>
            </a:r>
          </a:p>
        </p:txBody>
      </p:sp>
      <p:sp>
        <p:nvSpPr>
          <p:cNvPr id="19" name="Globo: flecha hacia arriba 18">
            <a:extLst>
              <a:ext uri="{FF2B5EF4-FFF2-40B4-BE49-F238E27FC236}">
                <a16:creationId xmlns:a16="http://schemas.microsoft.com/office/drawing/2014/main" id="{47FF0FA4-E37E-4108-BC50-1F2C6735C3C4}"/>
              </a:ext>
            </a:extLst>
          </p:cNvPr>
          <p:cNvSpPr/>
          <p:nvPr/>
        </p:nvSpPr>
        <p:spPr>
          <a:xfrm>
            <a:off x="7994368" y="5399395"/>
            <a:ext cx="1510744" cy="1128163"/>
          </a:xfrm>
          <a:prstGeom prst="upArrowCallou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AR" dirty="0"/>
              <a:t>RESISTE</a:t>
            </a:r>
          </a:p>
        </p:txBody>
      </p:sp>
      <p:sp>
        <p:nvSpPr>
          <p:cNvPr id="24" name="Lágrima 23">
            <a:extLst>
              <a:ext uri="{FF2B5EF4-FFF2-40B4-BE49-F238E27FC236}">
                <a16:creationId xmlns:a16="http://schemas.microsoft.com/office/drawing/2014/main" id="{B1EC0B2A-AE64-433F-805B-4D2FBDE7D010}"/>
              </a:ext>
            </a:extLst>
          </p:cNvPr>
          <p:cNvSpPr/>
          <p:nvPr/>
        </p:nvSpPr>
        <p:spPr>
          <a:xfrm rot="11804324">
            <a:off x="2617019" y="3634855"/>
            <a:ext cx="1017425" cy="1339636"/>
          </a:xfrm>
          <a:prstGeom prst="teardrop">
            <a:avLst/>
          </a:prstGeom>
          <a:solidFill>
            <a:srgbClr val="FF000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Lágrima 24">
            <a:extLst>
              <a:ext uri="{FF2B5EF4-FFF2-40B4-BE49-F238E27FC236}">
                <a16:creationId xmlns:a16="http://schemas.microsoft.com/office/drawing/2014/main" id="{7A27E5AC-8184-4FB9-961E-A42FABC25EB2}"/>
              </a:ext>
            </a:extLst>
          </p:cNvPr>
          <p:cNvSpPr/>
          <p:nvPr/>
        </p:nvSpPr>
        <p:spPr>
          <a:xfrm rot="16502411">
            <a:off x="2360528" y="5066642"/>
            <a:ext cx="1468003" cy="1286630"/>
          </a:xfrm>
          <a:custGeom>
            <a:avLst/>
            <a:gdLst>
              <a:gd name="connsiteX0" fmla="*/ 0 w 1017425"/>
              <a:gd name="connsiteY0" fmla="*/ 669818 h 1339636"/>
              <a:gd name="connsiteX1" fmla="*/ 508713 w 1017425"/>
              <a:gd name="connsiteY1" fmla="*/ 0 h 1339636"/>
              <a:gd name="connsiteX2" fmla="*/ 1017425 w 1017425"/>
              <a:gd name="connsiteY2" fmla="*/ 0 h 1339636"/>
              <a:gd name="connsiteX3" fmla="*/ 1017425 w 1017425"/>
              <a:gd name="connsiteY3" fmla="*/ 669818 h 1339636"/>
              <a:gd name="connsiteX4" fmla="*/ 508712 w 1017425"/>
              <a:gd name="connsiteY4" fmla="*/ 1339636 h 1339636"/>
              <a:gd name="connsiteX5" fmla="*/ -1 w 1017425"/>
              <a:gd name="connsiteY5" fmla="*/ 669818 h 1339636"/>
              <a:gd name="connsiteX6" fmla="*/ 0 w 1017425"/>
              <a:gd name="connsiteY6" fmla="*/ 669818 h 1339636"/>
              <a:gd name="connsiteX0" fmla="*/ 43492 w 1060917"/>
              <a:gd name="connsiteY0" fmla="*/ 669818 h 1286630"/>
              <a:gd name="connsiteX1" fmla="*/ 552205 w 1060917"/>
              <a:gd name="connsiteY1" fmla="*/ 0 h 1286630"/>
              <a:gd name="connsiteX2" fmla="*/ 1060917 w 1060917"/>
              <a:gd name="connsiteY2" fmla="*/ 0 h 1286630"/>
              <a:gd name="connsiteX3" fmla="*/ 1060917 w 1060917"/>
              <a:gd name="connsiteY3" fmla="*/ 669818 h 1286630"/>
              <a:gd name="connsiteX4" fmla="*/ 167888 w 1060917"/>
              <a:gd name="connsiteY4" fmla="*/ 1286630 h 1286630"/>
              <a:gd name="connsiteX5" fmla="*/ 43491 w 1060917"/>
              <a:gd name="connsiteY5" fmla="*/ 669818 h 1286630"/>
              <a:gd name="connsiteX6" fmla="*/ 43492 w 1060917"/>
              <a:gd name="connsiteY6" fmla="*/ 669818 h 1286630"/>
              <a:gd name="connsiteX0" fmla="*/ 0 w 1216211"/>
              <a:gd name="connsiteY0" fmla="*/ 510795 h 1286630"/>
              <a:gd name="connsiteX1" fmla="*/ 707499 w 1216211"/>
              <a:gd name="connsiteY1" fmla="*/ 0 h 1286630"/>
              <a:gd name="connsiteX2" fmla="*/ 1216211 w 1216211"/>
              <a:gd name="connsiteY2" fmla="*/ 0 h 1286630"/>
              <a:gd name="connsiteX3" fmla="*/ 1216211 w 1216211"/>
              <a:gd name="connsiteY3" fmla="*/ 669818 h 1286630"/>
              <a:gd name="connsiteX4" fmla="*/ 323182 w 1216211"/>
              <a:gd name="connsiteY4" fmla="*/ 1286630 h 1286630"/>
              <a:gd name="connsiteX5" fmla="*/ 198785 w 1216211"/>
              <a:gd name="connsiteY5" fmla="*/ 669818 h 1286630"/>
              <a:gd name="connsiteX6" fmla="*/ 0 w 1216211"/>
              <a:gd name="connsiteY6" fmla="*/ 510795 h 1286630"/>
              <a:gd name="connsiteX0" fmla="*/ 39757 w 1255968"/>
              <a:gd name="connsiteY0" fmla="*/ 510795 h 1286630"/>
              <a:gd name="connsiteX1" fmla="*/ 747256 w 1255968"/>
              <a:gd name="connsiteY1" fmla="*/ 0 h 1286630"/>
              <a:gd name="connsiteX2" fmla="*/ 1255968 w 1255968"/>
              <a:gd name="connsiteY2" fmla="*/ 0 h 1286630"/>
              <a:gd name="connsiteX3" fmla="*/ 1255968 w 1255968"/>
              <a:gd name="connsiteY3" fmla="*/ 669818 h 1286630"/>
              <a:gd name="connsiteX4" fmla="*/ 362939 w 1255968"/>
              <a:gd name="connsiteY4" fmla="*/ 1286630 h 1286630"/>
              <a:gd name="connsiteX5" fmla="*/ 0 w 1255968"/>
              <a:gd name="connsiteY5" fmla="*/ 696326 h 1286630"/>
              <a:gd name="connsiteX6" fmla="*/ 39757 w 1255968"/>
              <a:gd name="connsiteY6" fmla="*/ 510795 h 1286630"/>
              <a:gd name="connsiteX0" fmla="*/ 172279 w 1388490"/>
              <a:gd name="connsiteY0" fmla="*/ 510795 h 1286630"/>
              <a:gd name="connsiteX1" fmla="*/ 879778 w 1388490"/>
              <a:gd name="connsiteY1" fmla="*/ 0 h 1286630"/>
              <a:gd name="connsiteX2" fmla="*/ 1388490 w 1388490"/>
              <a:gd name="connsiteY2" fmla="*/ 0 h 1286630"/>
              <a:gd name="connsiteX3" fmla="*/ 1388490 w 1388490"/>
              <a:gd name="connsiteY3" fmla="*/ 669818 h 1286630"/>
              <a:gd name="connsiteX4" fmla="*/ 495461 w 1388490"/>
              <a:gd name="connsiteY4" fmla="*/ 1286630 h 1286630"/>
              <a:gd name="connsiteX5" fmla="*/ 0 w 1388490"/>
              <a:gd name="connsiteY5" fmla="*/ 696326 h 1286630"/>
              <a:gd name="connsiteX6" fmla="*/ 172279 w 1388490"/>
              <a:gd name="connsiteY6" fmla="*/ 510795 h 1286630"/>
              <a:gd name="connsiteX0" fmla="*/ 92766 w 1388490"/>
              <a:gd name="connsiteY0" fmla="*/ 444534 h 1286630"/>
              <a:gd name="connsiteX1" fmla="*/ 879778 w 1388490"/>
              <a:gd name="connsiteY1" fmla="*/ 0 h 1286630"/>
              <a:gd name="connsiteX2" fmla="*/ 1388490 w 1388490"/>
              <a:gd name="connsiteY2" fmla="*/ 0 h 1286630"/>
              <a:gd name="connsiteX3" fmla="*/ 1388490 w 1388490"/>
              <a:gd name="connsiteY3" fmla="*/ 669818 h 1286630"/>
              <a:gd name="connsiteX4" fmla="*/ 495461 w 1388490"/>
              <a:gd name="connsiteY4" fmla="*/ 1286630 h 1286630"/>
              <a:gd name="connsiteX5" fmla="*/ 0 w 1388490"/>
              <a:gd name="connsiteY5" fmla="*/ 696326 h 1286630"/>
              <a:gd name="connsiteX6" fmla="*/ 92766 w 1388490"/>
              <a:gd name="connsiteY6" fmla="*/ 444534 h 1286630"/>
              <a:gd name="connsiteX0" fmla="*/ 1 w 1388490"/>
              <a:gd name="connsiteY0" fmla="*/ 444534 h 1286630"/>
              <a:gd name="connsiteX1" fmla="*/ 879778 w 1388490"/>
              <a:gd name="connsiteY1" fmla="*/ 0 h 1286630"/>
              <a:gd name="connsiteX2" fmla="*/ 1388490 w 1388490"/>
              <a:gd name="connsiteY2" fmla="*/ 0 h 1286630"/>
              <a:gd name="connsiteX3" fmla="*/ 1388490 w 1388490"/>
              <a:gd name="connsiteY3" fmla="*/ 669818 h 1286630"/>
              <a:gd name="connsiteX4" fmla="*/ 495461 w 1388490"/>
              <a:gd name="connsiteY4" fmla="*/ 1286630 h 1286630"/>
              <a:gd name="connsiteX5" fmla="*/ 0 w 1388490"/>
              <a:gd name="connsiteY5" fmla="*/ 696326 h 1286630"/>
              <a:gd name="connsiteX6" fmla="*/ 1 w 1388490"/>
              <a:gd name="connsiteY6" fmla="*/ 444534 h 1286630"/>
              <a:gd name="connsiteX0" fmla="*/ 79514 w 1468003"/>
              <a:gd name="connsiteY0" fmla="*/ 444534 h 1286630"/>
              <a:gd name="connsiteX1" fmla="*/ 959291 w 1468003"/>
              <a:gd name="connsiteY1" fmla="*/ 0 h 1286630"/>
              <a:gd name="connsiteX2" fmla="*/ 1468003 w 1468003"/>
              <a:gd name="connsiteY2" fmla="*/ 0 h 1286630"/>
              <a:gd name="connsiteX3" fmla="*/ 1468003 w 1468003"/>
              <a:gd name="connsiteY3" fmla="*/ 669818 h 1286630"/>
              <a:gd name="connsiteX4" fmla="*/ 574974 w 1468003"/>
              <a:gd name="connsiteY4" fmla="*/ 1286630 h 1286630"/>
              <a:gd name="connsiteX5" fmla="*/ 0 w 1468003"/>
              <a:gd name="connsiteY5" fmla="*/ 696326 h 1286630"/>
              <a:gd name="connsiteX6" fmla="*/ 79514 w 1468003"/>
              <a:gd name="connsiteY6" fmla="*/ 444534 h 12866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68003" h="1286630">
                <a:moveTo>
                  <a:pt x="79514" y="444534"/>
                </a:moveTo>
                <a:cubicBezTo>
                  <a:pt x="79514" y="74604"/>
                  <a:pt x="678337" y="0"/>
                  <a:pt x="959291" y="0"/>
                </a:cubicBezTo>
                <a:lnTo>
                  <a:pt x="1468003" y="0"/>
                </a:lnTo>
                <a:lnTo>
                  <a:pt x="1468003" y="669818"/>
                </a:lnTo>
                <a:cubicBezTo>
                  <a:pt x="1468003" y="1039748"/>
                  <a:pt x="855928" y="1286630"/>
                  <a:pt x="574974" y="1286630"/>
                </a:cubicBezTo>
                <a:cubicBezTo>
                  <a:pt x="294020" y="1286630"/>
                  <a:pt x="0" y="1066256"/>
                  <a:pt x="0" y="696326"/>
                </a:cubicBezTo>
                <a:cubicBezTo>
                  <a:pt x="0" y="612395"/>
                  <a:pt x="79514" y="528465"/>
                  <a:pt x="79514" y="444534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6" name="Lágrima 25">
            <a:extLst>
              <a:ext uri="{FF2B5EF4-FFF2-40B4-BE49-F238E27FC236}">
                <a16:creationId xmlns:a16="http://schemas.microsoft.com/office/drawing/2014/main" id="{AA3BAF69-B1F7-4F10-960B-238987CE448C}"/>
              </a:ext>
            </a:extLst>
          </p:cNvPr>
          <p:cNvSpPr/>
          <p:nvPr/>
        </p:nvSpPr>
        <p:spPr>
          <a:xfrm rot="4963877">
            <a:off x="1471812" y="3630127"/>
            <a:ext cx="1145196" cy="1137530"/>
          </a:xfrm>
          <a:custGeom>
            <a:avLst/>
            <a:gdLst>
              <a:gd name="connsiteX0" fmla="*/ 0 w 1010990"/>
              <a:gd name="connsiteY0" fmla="*/ 641434 h 1282868"/>
              <a:gd name="connsiteX1" fmla="*/ 505495 w 1010990"/>
              <a:gd name="connsiteY1" fmla="*/ 0 h 1282868"/>
              <a:gd name="connsiteX2" fmla="*/ 1010990 w 1010990"/>
              <a:gd name="connsiteY2" fmla="*/ 0 h 1282868"/>
              <a:gd name="connsiteX3" fmla="*/ 1010990 w 1010990"/>
              <a:gd name="connsiteY3" fmla="*/ 641434 h 1282868"/>
              <a:gd name="connsiteX4" fmla="*/ 505495 w 1010990"/>
              <a:gd name="connsiteY4" fmla="*/ 1282868 h 1282868"/>
              <a:gd name="connsiteX5" fmla="*/ 0 w 1010990"/>
              <a:gd name="connsiteY5" fmla="*/ 641434 h 1282868"/>
              <a:gd name="connsiteX0" fmla="*/ 0 w 1112802"/>
              <a:gd name="connsiteY0" fmla="*/ 601730 h 1282977"/>
              <a:gd name="connsiteX1" fmla="*/ 607307 w 1112802"/>
              <a:gd name="connsiteY1" fmla="*/ 0 h 1282977"/>
              <a:gd name="connsiteX2" fmla="*/ 1112802 w 1112802"/>
              <a:gd name="connsiteY2" fmla="*/ 0 h 1282977"/>
              <a:gd name="connsiteX3" fmla="*/ 1112802 w 1112802"/>
              <a:gd name="connsiteY3" fmla="*/ 641434 h 1282977"/>
              <a:gd name="connsiteX4" fmla="*/ 607307 w 1112802"/>
              <a:gd name="connsiteY4" fmla="*/ 1282868 h 1282977"/>
              <a:gd name="connsiteX5" fmla="*/ 0 w 1112802"/>
              <a:gd name="connsiteY5" fmla="*/ 601730 h 1282977"/>
              <a:gd name="connsiteX0" fmla="*/ 0 w 1316158"/>
              <a:gd name="connsiteY0" fmla="*/ 415479 h 1285850"/>
              <a:gd name="connsiteX1" fmla="*/ 810663 w 1316158"/>
              <a:gd name="connsiteY1" fmla="*/ 0 h 1285850"/>
              <a:gd name="connsiteX2" fmla="*/ 1316158 w 1316158"/>
              <a:gd name="connsiteY2" fmla="*/ 0 h 1285850"/>
              <a:gd name="connsiteX3" fmla="*/ 1316158 w 1316158"/>
              <a:gd name="connsiteY3" fmla="*/ 641434 h 1285850"/>
              <a:gd name="connsiteX4" fmla="*/ 810663 w 1316158"/>
              <a:gd name="connsiteY4" fmla="*/ 1282868 h 1285850"/>
              <a:gd name="connsiteX5" fmla="*/ 0 w 1316158"/>
              <a:gd name="connsiteY5" fmla="*/ 415479 h 1285850"/>
              <a:gd name="connsiteX0" fmla="*/ 0 w 1316158"/>
              <a:gd name="connsiteY0" fmla="*/ 415479 h 1285850"/>
              <a:gd name="connsiteX1" fmla="*/ 810663 w 1316158"/>
              <a:gd name="connsiteY1" fmla="*/ 0 h 1285850"/>
              <a:gd name="connsiteX2" fmla="*/ 1316158 w 1316158"/>
              <a:gd name="connsiteY2" fmla="*/ 0 h 1285850"/>
              <a:gd name="connsiteX3" fmla="*/ 1316158 w 1316158"/>
              <a:gd name="connsiteY3" fmla="*/ 641434 h 1285850"/>
              <a:gd name="connsiteX4" fmla="*/ 810663 w 1316158"/>
              <a:gd name="connsiteY4" fmla="*/ 1282868 h 1285850"/>
              <a:gd name="connsiteX5" fmla="*/ 0 w 1316158"/>
              <a:gd name="connsiteY5" fmla="*/ 415479 h 1285850"/>
              <a:gd name="connsiteX0" fmla="*/ 3933 w 1320091"/>
              <a:gd name="connsiteY0" fmla="*/ 415479 h 1132818"/>
              <a:gd name="connsiteX1" fmla="*/ 814596 w 1320091"/>
              <a:gd name="connsiteY1" fmla="*/ 0 h 1132818"/>
              <a:gd name="connsiteX2" fmla="*/ 1320091 w 1320091"/>
              <a:gd name="connsiteY2" fmla="*/ 0 h 1132818"/>
              <a:gd name="connsiteX3" fmla="*/ 1320091 w 1320091"/>
              <a:gd name="connsiteY3" fmla="*/ 641434 h 1132818"/>
              <a:gd name="connsiteX4" fmla="*/ 540482 w 1320091"/>
              <a:gd name="connsiteY4" fmla="*/ 1127670 h 1132818"/>
              <a:gd name="connsiteX5" fmla="*/ 3933 w 1320091"/>
              <a:gd name="connsiteY5" fmla="*/ 415479 h 1132818"/>
              <a:gd name="connsiteX0" fmla="*/ 15970 w 1332128"/>
              <a:gd name="connsiteY0" fmla="*/ 415479 h 921723"/>
              <a:gd name="connsiteX1" fmla="*/ 826633 w 1332128"/>
              <a:gd name="connsiteY1" fmla="*/ 0 h 921723"/>
              <a:gd name="connsiteX2" fmla="*/ 1332128 w 1332128"/>
              <a:gd name="connsiteY2" fmla="*/ 0 h 921723"/>
              <a:gd name="connsiteX3" fmla="*/ 1332128 w 1332128"/>
              <a:gd name="connsiteY3" fmla="*/ 641434 h 921723"/>
              <a:gd name="connsiteX4" fmla="*/ 369015 w 1332128"/>
              <a:gd name="connsiteY4" fmla="*/ 890512 h 921723"/>
              <a:gd name="connsiteX5" fmla="*/ 15970 w 1332128"/>
              <a:gd name="connsiteY5" fmla="*/ 415479 h 921723"/>
              <a:gd name="connsiteX0" fmla="*/ 27442 w 1343600"/>
              <a:gd name="connsiteY0" fmla="*/ 415479 h 867634"/>
              <a:gd name="connsiteX1" fmla="*/ 838105 w 1343600"/>
              <a:gd name="connsiteY1" fmla="*/ 0 h 867634"/>
              <a:gd name="connsiteX2" fmla="*/ 1343600 w 1343600"/>
              <a:gd name="connsiteY2" fmla="*/ 0 h 867634"/>
              <a:gd name="connsiteX3" fmla="*/ 1343600 w 1343600"/>
              <a:gd name="connsiteY3" fmla="*/ 641434 h 867634"/>
              <a:gd name="connsiteX4" fmla="*/ 298528 w 1343600"/>
              <a:gd name="connsiteY4" fmla="*/ 799901 h 867634"/>
              <a:gd name="connsiteX5" fmla="*/ 27442 w 1343600"/>
              <a:gd name="connsiteY5" fmla="*/ 415479 h 867634"/>
              <a:gd name="connsiteX0" fmla="*/ 90810 w 1156397"/>
              <a:gd name="connsiteY0" fmla="*/ 126861 h 886238"/>
              <a:gd name="connsiteX1" fmla="*/ 650902 w 1156397"/>
              <a:gd name="connsiteY1" fmla="*/ 51 h 886238"/>
              <a:gd name="connsiteX2" fmla="*/ 1156397 w 1156397"/>
              <a:gd name="connsiteY2" fmla="*/ 51 h 886238"/>
              <a:gd name="connsiteX3" fmla="*/ 1156397 w 1156397"/>
              <a:gd name="connsiteY3" fmla="*/ 641485 h 886238"/>
              <a:gd name="connsiteX4" fmla="*/ 111325 w 1156397"/>
              <a:gd name="connsiteY4" fmla="*/ 799952 h 886238"/>
              <a:gd name="connsiteX5" fmla="*/ 90810 w 1156397"/>
              <a:gd name="connsiteY5" fmla="*/ 126861 h 886238"/>
              <a:gd name="connsiteX0" fmla="*/ 104900 w 1143659"/>
              <a:gd name="connsiteY0" fmla="*/ 43334 h 1027087"/>
              <a:gd name="connsiteX1" fmla="*/ 638164 w 1143659"/>
              <a:gd name="connsiteY1" fmla="*/ 126855 h 1027087"/>
              <a:gd name="connsiteX2" fmla="*/ 1143659 w 1143659"/>
              <a:gd name="connsiteY2" fmla="*/ 126855 h 1027087"/>
              <a:gd name="connsiteX3" fmla="*/ 1143659 w 1143659"/>
              <a:gd name="connsiteY3" fmla="*/ 768289 h 1027087"/>
              <a:gd name="connsiteX4" fmla="*/ 98587 w 1143659"/>
              <a:gd name="connsiteY4" fmla="*/ 926756 h 1027087"/>
              <a:gd name="connsiteX5" fmla="*/ 104900 w 1143659"/>
              <a:gd name="connsiteY5" fmla="*/ 43334 h 1027087"/>
              <a:gd name="connsiteX0" fmla="*/ 106437 w 1145196"/>
              <a:gd name="connsiteY0" fmla="*/ 153777 h 1137530"/>
              <a:gd name="connsiteX1" fmla="*/ 669882 w 1145196"/>
              <a:gd name="connsiteY1" fmla="*/ 675 h 1137530"/>
              <a:gd name="connsiteX2" fmla="*/ 1145196 w 1145196"/>
              <a:gd name="connsiteY2" fmla="*/ 237298 h 1137530"/>
              <a:gd name="connsiteX3" fmla="*/ 1145196 w 1145196"/>
              <a:gd name="connsiteY3" fmla="*/ 878732 h 1137530"/>
              <a:gd name="connsiteX4" fmla="*/ 100124 w 1145196"/>
              <a:gd name="connsiteY4" fmla="*/ 1037199 h 1137530"/>
              <a:gd name="connsiteX5" fmla="*/ 106437 w 1145196"/>
              <a:gd name="connsiteY5" fmla="*/ 153777 h 11375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5196" h="1137530">
                <a:moveTo>
                  <a:pt x="106437" y="153777"/>
                </a:moveTo>
                <a:cubicBezTo>
                  <a:pt x="201397" y="-18977"/>
                  <a:pt x="390705" y="675"/>
                  <a:pt x="669882" y="675"/>
                </a:cubicBezTo>
                <a:lnTo>
                  <a:pt x="1145196" y="237298"/>
                </a:lnTo>
                <a:lnTo>
                  <a:pt x="1145196" y="878732"/>
                </a:lnTo>
                <a:cubicBezTo>
                  <a:pt x="1145196" y="1232986"/>
                  <a:pt x="273251" y="1158025"/>
                  <a:pt x="100124" y="1037199"/>
                </a:cubicBezTo>
                <a:cubicBezTo>
                  <a:pt x="-73003" y="916373"/>
                  <a:pt x="11477" y="326531"/>
                  <a:pt x="106437" y="153777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7159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57BA1A3F-D54B-40FA-8B71-065476D35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042" r="30000" b="7225"/>
          <a:stretch/>
        </p:blipFill>
        <p:spPr>
          <a:xfrm>
            <a:off x="1643271" y="1020417"/>
            <a:ext cx="8534400" cy="450574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B5221B3-7B09-49DA-8AC6-9445C5D9A5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335492" y="4005884"/>
            <a:ext cx="407090" cy="407090"/>
          </a:xfrm>
          <a:prstGeom prst="rect">
            <a:avLst/>
          </a:prstGeom>
        </p:spPr>
      </p:pic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D7F91EAF-034C-48E6-9C3B-F38C0678E993}"/>
              </a:ext>
            </a:extLst>
          </p:cNvPr>
          <p:cNvSpPr/>
          <p:nvPr/>
        </p:nvSpPr>
        <p:spPr>
          <a:xfrm>
            <a:off x="6374296" y="2663687"/>
            <a:ext cx="2478156" cy="134219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CF116AD-008D-48D6-842D-522A555600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9131" t="74601" r="38353" b="17086"/>
          <a:stretch/>
        </p:blipFill>
        <p:spPr>
          <a:xfrm>
            <a:off x="6443869" y="2839485"/>
            <a:ext cx="2265018" cy="9906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84EC5AEE-7FAA-4D92-99D9-54802933F3B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6631" t="47921" r="25326" b="46230"/>
          <a:stretch/>
        </p:blipFill>
        <p:spPr>
          <a:xfrm>
            <a:off x="8189534" y="2839485"/>
            <a:ext cx="662918" cy="470575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92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02BF705-DB4E-4D37-B606-088586B304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42" t="45570" r="12686" b="29741"/>
          <a:stretch/>
        </p:blipFill>
        <p:spPr>
          <a:xfrm>
            <a:off x="764274" y="2442949"/>
            <a:ext cx="10645253" cy="2374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0981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ángulo 34">
            <a:extLst>
              <a:ext uri="{FF2B5EF4-FFF2-40B4-BE49-F238E27FC236}">
                <a16:creationId xmlns:a16="http://schemas.microsoft.com/office/drawing/2014/main" id="{2BF787E4-1170-4F80-9E3D-FC3EE32C6779}"/>
              </a:ext>
            </a:extLst>
          </p:cNvPr>
          <p:cNvSpPr/>
          <p:nvPr/>
        </p:nvSpPr>
        <p:spPr>
          <a:xfrm>
            <a:off x="2980064" y="683275"/>
            <a:ext cx="4712688" cy="3952426"/>
          </a:xfrm>
          <a:prstGeom prst="rect">
            <a:avLst/>
          </a:prstGeom>
          <a:solidFill>
            <a:srgbClr val="00F0E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Lágrima 3">
            <a:extLst>
              <a:ext uri="{FF2B5EF4-FFF2-40B4-BE49-F238E27FC236}">
                <a16:creationId xmlns:a16="http://schemas.microsoft.com/office/drawing/2014/main" id="{6A8AE545-9BDE-4573-88DE-FF22D4C6BB8F}"/>
              </a:ext>
            </a:extLst>
          </p:cNvPr>
          <p:cNvSpPr/>
          <p:nvPr/>
        </p:nvSpPr>
        <p:spPr>
          <a:xfrm rot="756111">
            <a:off x="3625022" y="2447532"/>
            <a:ext cx="1193444" cy="1031319"/>
          </a:xfrm>
          <a:prstGeom prst="teardrop">
            <a:avLst>
              <a:gd name="adj" fmla="val 135789"/>
            </a:avLst>
          </a:prstGeom>
          <a:solidFill>
            <a:srgbClr val="FF0000"/>
          </a:solidFill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Lágrima 4">
            <a:extLst>
              <a:ext uri="{FF2B5EF4-FFF2-40B4-BE49-F238E27FC236}">
                <a16:creationId xmlns:a16="http://schemas.microsoft.com/office/drawing/2014/main" id="{66C05ABC-EBA0-4A3C-BC69-9CDD42E34027}"/>
              </a:ext>
            </a:extLst>
          </p:cNvPr>
          <p:cNvSpPr/>
          <p:nvPr/>
        </p:nvSpPr>
        <p:spPr>
          <a:xfrm rot="11007785">
            <a:off x="5645584" y="2148019"/>
            <a:ext cx="1448368" cy="886239"/>
          </a:xfrm>
          <a:prstGeom prst="teardrop">
            <a:avLst>
              <a:gd name="adj" fmla="val 144312"/>
            </a:avLst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cxnSp>
        <p:nvCxnSpPr>
          <p:cNvPr id="7" name="Conector: curvado 6">
            <a:extLst>
              <a:ext uri="{FF2B5EF4-FFF2-40B4-BE49-F238E27FC236}">
                <a16:creationId xmlns:a16="http://schemas.microsoft.com/office/drawing/2014/main" id="{157049D7-E90C-45A1-BE6F-98B75F581F43}"/>
              </a:ext>
            </a:extLst>
          </p:cNvPr>
          <p:cNvCxnSpPr>
            <a:cxnSpLocks/>
          </p:cNvCxnSpPr>
          <p:nvPr/>
        </p:nvCxnSpPr>
        <p:spPr>
          <a:xfrm rot="5400000">
            <a:off x="4667561" y="2393592"/>
            <a:ext cx="1006474" cy="605209"/>
          </a:xfrm>
          <a:prstGeom prst="curvedConnector3">
            <a:avLst>
              <a:gd name="adj1" fmla="val 81601"/>
            </a:avLst>
          </a:prstGeom>
          <a:ln w="57150">
            <a:solidFill>
              <a:schemeClr val="accent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ector: curvado 9">
            <a:extLst>
              <a:ext uri="{FF2B5EF4-FFF2-40B4-BE49-F238E27FC236}">
                <a16:creationId xmlns:a16="http://schemas.microsoft.com/office/drawing/2014/main" id="{B0797F84-9467-405C-99E9-419AB2587844}"/>
              </a:ext>
            </a:extLst>
          </p:cNvPr>
          <p:cNvCxnSpPr>
            <a:cxnSpLocks/>
          </p:cNvCxnSpPr>
          <p:nvPr/>
        </p:nvCxnSpPr>
        <p:spPr>
          <a:xfrm rot="5400000">
            <a:off x="4780097" y="2532109"/>
            <a:ext cx="1192140" cy="591702"/>
          </a:xfrm>
          <a:prstGeom prst="curvedConnector3">
            <a:avLst>
              <a:gd name="adj1" fmla="val 32214"/>
            </a:avLst>
          </a:prstGeom>
          <a:ln w="57150">
            <a:solidFill>
              <a:srgbClr val="FF0000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Elipse 18">
            <a:extLst>
              <a:ext uri="{FF2B5EF4-FFF2-40B4-BE49-F238E27FC236}">
                <a16:creationId xmlns:a16="http://schemas.microsoft.com/office/drawing/2014/main" id="{F0C74F83-5C30-4EEE-8C45-4BDA33CAB3ED}"/>
              </a:ext>
            </a:extLst>
          </p:cNvPr>
          <p:cNvSpPr/>
          <p:nvPr/>
        </p:nvSpPr>
        <p:spPr>
          <a:xfrm>
            <a:off x="3764290" y="3799312"/>
            <a:ext cx="626804" cy="658333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2" name="Signo menos 21">
            <a:extLst>
              <a:ext uri="{FF2B5EF4-FFF2-40B4-BE49-F238E27FC236}">
                <a16:creationId xmlns:a16="http://schemas.microsoft.com/office/drawing/2014/main" id="{EA8570D7-B3DA-47B3-B426-F644FCE659CF}"/>
              </a:ext>
            </a:extLst>
          </p:cNvPr>
          <p:cNvSpPr/>
          <p:nvPr/>
        </p:nvSpPr>
        <p:spPr>
          <a:xfrm>
            <a:off x="4010910" y="3663589"/>
            <a:ext cx="2567082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56C1A0A8-142F-44A3-BA60-EFC587F9D1E7}"/>
              </a:ext>
            </a:extLst>
          </p:cNvPr>
          <p:cNvSpPr/>
          <p:nvPr/>
        </p:nvSpPr>
        <p:spPr>
          <a:xfrm>
            <a:off x="6159995" y="3768501"/>
            <a:ext cx="626804" cy="658333"/>
          </a:xfrm>
          <a:prstGeom prst="ellipse">
            <a:avLst/>
          </a:prstGeom>
          <a:ln>
            <a:solidFill>
              <a:srgbClr val="0070C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07F9E37C-ECC8-4BD9-AAD6-7F6797A3A84E}"/>
              </a:ext>
            </a:extLst>
          </p:cNvPr>
          <p:cNvSpPr/>
          <p:nvPr/>
        </p:nvSpPr>
        <p:spPr>
          <a:xfrm>
            <a:off x="6995607" y="2541101"/>
            <a:ext cx="626804" cy="658333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336C1A5B-B080-496A-AD90-E0D71D424E76}"/>
              </a:ext>
            </a:extLst>
          </p:cNvPr>
          <p:cNvSpPr/>
          <p:nvPr/>
        </p:nvSpPr>
        <p:spPr>
          <a:xfrm>
            <a:off x="6093734" y="800635"/>
            <a:ext cx="626804" cy="658333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08CB6626-6DFA-49D3-8CC1-26AFFE12A807}"/>
              </a:ext>
            </a:extLst>
          </p:cNvPr>
          <p:cNvSpPr/>
          <p:nvPr/>
        </p:nvSpPr>
        <p:spPr>
          <a:xfrm>
            <a:off x="3917924" y="856026"/>
            <a:ext cx="626804" cy="658333"/>
          </a:xfrm>
          <a:prstGeom prst="ellipse">
            <a:avLst/>
          </a:prstGeom>
          <a:solidFill>
            <a:srgbClr val="FF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AC24460A-0D29-4F2F-BDEA-BE4B4AFCB5A8}"/>
              </a:ext>
            </a:extLst>
          </p:cNvPr>
          <p:cNvSpPr/>
          <p:nvPr/>
        </p:nvSpPr>
        <p:spPr>
          <a:xfrm>
            <a:off x="3061819" y="2262481"/>
            <a:ext cx="626804" cy="658333"/>
          </a:xfrm>
          <a:prstGeom prst="ellipse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8" name="Signo menos 27">
            <a:extLst>
              <a:ext uri="{FF2B5EF4-FFF2-40B4-BE49-F238E27FC236}">
                <a16:creationId xmlns:a16="http://schemas.microsoft.com/office/drawing/2014/main" id="{795152C5-D6AE-4644-90A6-DF2FCB583439}"/>
              </a:ext>
            </a:extLst>
          </p:cNvPr>
          <p:cNvSpPr/>
          <p:nvPr/>
        </p:nvSpPr>
        <p:spPr>
          <a:xfrm rot="18174724">
            <a:off x="6299414" y="2966913"/>
            <a:ext cx="1199497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9" name="Signo menos 28">
            <a:extLst>
              <a:ext uri="{FF2B5EF4-FFF2-40B4-BE49-F238E27FC236}">
                <a16:creationId xmlns:a16="http://schemas.microsoft.com/office/drawing/2014/main" id="{519E9265-7796-4E2D-8653-A2A154FB66B8}"/>
              </a:ext>
            </a:extLst>
          </p:cNvPr>
          <p:cNvSpPr/>
          <p:nvPr/>
        </p:nvSpPr>
        <p:spPr>
          <a:xfrm rot="3699133">
            <a:off x="5963930" y="1493746"/>
            <a:ext cx="1764351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1" name="Signo menos 30">
            <a:extLst>
              <a:ext uri="{FF2B5EF4-FFF2-40B4-BE49-F238E27FC236}">
                <a16:creationId xmlns:a16="http://schemas.microsoft.com/office/drawing/2014/main" id="{6BF8F200-7B16-4AE3-B46F-47B1F945D6E3}"/>
              </a:ext>
            </a:extLst>
          </p:cNvPr>
          <p:cNvSpPr/>
          <p:nvPr/>
        </p:nvSpPr>
        <p:spPr>
          <a:xfrm rot="3867503">
            <a:off x="3008124" y="2886987"/>
            <a:ext cx="1443287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2" name="Signo menos 31">
            <a:extLst>
              <a:ext uri="{FF2B5EF4-FFF2-40B4-BE49-F238E27FC236}">
                <a16:creationId xmlns:a16="http://schemas.microsoft.com/office/drawing/2014/main" id="{D94F6AB8-1881-4C9F-8D7E-61DB4B0EE7D0}"/>
              </a:ext>
            </a:extLst>
          </p:cNvPr>
          <p:cNvSpPr/>
          <p:nvPr/>
        </p:nvSpPr>
        <p:spPr>
          <a:xfrm>
            <a:off x="4221744" y="609857"/>
            <a:ext cx="2165804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3" name="Signo menos 32">
            <a:extLst>
              <a:ext uri="{FF2B5EF4-FFF2-40B4-BE49-F238E27FC236}">
                <a16:creationId xmlns:a16="http://schemas.microsoft.com/office/drawing/2014/main" id="{D99A19B2-0A4D-4B29-874F-48C9C2A590A9}"/>
              </a:ext>
            </a:extLst>
          </p:cNvPr>
          <p:cNvSpPr/>
          <p:nvPr/>
        </p:nvSpPr>
        <p:spPr>
          <a:xfrm rot="17762302">
            <a:off x="3018319" y="1401407"/>
            <a:ext cx="1524895" cy="972111"/>
          </a:xfrm>
          <a:prstGeom prst="mathMinus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52034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F4E8DDD-2F88-485F-BD7D-E6C3DABC4A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31" t="74601" r="38353" b="17086"/>
          <a:stretch/>
        </p:blipFill>
        <p:spPr>
          <a:xfrm>
            <a:off x="2210034" y="2547730"/>
            <a:ext cx="5489479" cy="1762540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985FDA6F-A923-49C5-95F4-8341CB22C8FE}"/>
              </a:ext>
            </a:extLst>
          </p:cNvPr>
          <p:cNvSpPr/>
          <p:nvPr/>
        </p:nvSpPr>
        <p:spPr>
          <a:xfrm>
            <a:off x="2411895" y="3154017"/>
            <a:ext cx="4200939" cy="410818"/>
          </a:xfrm>
          <a:prstGeom prst="round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s-AR" sz="2400" b="1" dirty="0">
                <a:ln/>
                <a:solidFill>
                  <a:schemeClr val="accent3"/>
                </a:solidFill>
              </a:rPr>
              <a:t>Centro Vacunatorio Asclepio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F316394-BE18-47E6-AA3A-690305D07B0E}"/>
              </a:ext>
            </a:extLst>
          </p:cNvPr>
          <p:cNvSpPr/>
          <p:nvPr/>
        </p:nvSpPr>
        <p:spPr>
          <a:xfrm>
            <a:off x="2411895" y="3606247"/>
            <a:ext cx="3684105" cy="410818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AR" sz="2400" dirty="0">
                <a:solidFill>
                  <a:schemeClr val="accent6">
                    <a:lumMod val="75000"/>
                  </a:schemeClr>
                </a:solidFill>
              </a:rPr>
              <a:t>ABIERTO - Cierra a las 18:00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9BA8F46-46F8-4EC0-85C5-78CB1C265D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631" t="47921" r="25326" b="44152"/>
          <a:stretch/>
        </p:blipFill>
        <p:spPr>
          <a:xfrm>
            <a:off x="6718853" y="2711726"/>
            <a:ext cx="980660" cy="54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584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B515AEE3-95DF-4B8F-AFDD-2538B94EBB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182037"/>
              </p:ext>
            </p:extLst>
          </p:nvPr>
        </p:nvGraphicFramePr>
        <p:xfrm>
          <a:off x="3906407" y="0"/>
          <a:ext cx="3753350" cy="6268498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3753350">
                  <a:extLst>
                    <a:ext uri="{9D8B030D-6E8A-4147-A177-3AD203B41FA5}">
                      <a16:colId xmlns:a16="http://schemas.microsoft.com/office/drawing/2014/main" val="3950142430"/>
                    </a:ext>
                  </a:extLst>
                </a:gridCol>
              </a:tblGrid>
              <a:tr h="1245703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Escribinos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0824517"/>
                  </a:ext>
                </a:extLst>
              </a:tr>
              <a:tr h="398299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318420"/>
                  </a:ext>
                </a:extLst>
              </a:tr>
              <a:tr h="402977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5259756"/>
                  </a:ext>
                </a:extLst>
              </a:tr>
              <a:tr h="518473">
                <a:tc>
                  <a:txBody>
                    <a:bodyPr/>
                    <a:lstStyle/>
                    <a:p>
                      <a:pPr algn="ctr"/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763054"/>
                  </a:ext>
                </a:extLst>
              </a:tr>
              <a:tr h="447773">
                <a:tc>
                  <a:txBody>
                    <a:bodyPr/>
                    <a:lstStyle/>
                    <a:p>
                      <a:pPr algn="ctr"/>
                      <a:r>
                        <a:rPr lang="es-AR" dirty="0"/>
                        <a:t>INGRESE SU DNI</a:t>
                      </a:r>
                      <a:endParaRPr lang="es-A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882798"/>
                  </a:ext>
                </a:extLst>
              </a:tr>
              <a:tr h="1476085">
                <a:tc>
                  <a:txBody>
                    <a:bodyPr/>
                    <a:lstStyle/>
                    <a:p>
                      <a:pPr algn="ctr"/>
                      <a:endParaRPr lang="es-AR" b="1" cap="none" spc="50" dirty="0">
                        <a:ln w="0"/>
                        <a:solidFill>
                          <a:schemeClr val="bg2"/>
                        </a:solidFill>
                        <a:effectLst>
                          <a:innerShdw blurRad="63500" dist="50800" dir="13500000">
                            <a:srgbClr val="000000">
                              <a:alpha val="50000"/>
                            </a:srgbClr>
                          </a:innerShdw>
                        </a:effectLs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8618183"/>
                  </a:ext>
                </a:extLst>
              </a:tr>
              <a:tr h="88959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7503140"/>
                  </a:ext>
                </a:extLst>
              </a:tr>
              <a:tr h="889594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327937"/>
                  </a:ext>
                </a:extLst>
              </a:tr>
            </a:tbl>
          </a:graphicData>
        </a:graphic>
      </p:graphicFrame>
      <p:sp>
        <p:nvSpPr>
          <p:cNvPr id="4" name="CuadroTexto 3">
            <a:extLst>
              <a:ext uri="{FF2B5EF4-FFF2-40B4-BE49-F238E27FC236}">
                <a16:creationId xmlns:a16="http://schemas.microsoft.com/office/drawing/2014/main" id="{219EB315-B363-4CB6-B5F5-308F81CA7546}"/>
              </a:ext>
            </a:extLst>
          </p:cNvPr>
          <p:cNvSpPr txBox="1"/>
          <p:nvPr/>
        </p:nvSpPr>
        <p:spPr>
          <a:xfrm>
            <a:off x="4944716" y="772936"/>
            <a:ext cx="1961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b="1" i="1" dirty="0"/>
              <a:t>Dudas,Consultas</a:t>
            </a:r>
            <a:r>
              <a:rPr lang="es-AR" dirty="0"/>
              <a:t>,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77BC2F0F-3BEC-4FAC-8DF3-3912714AEA7A}"/>
              </a:ext>
            </a:extLst>
          </p:cNvPr>
          <p:cNvSpPr/>
          <p:nvPr/>
        </p:nvSpPr>
        <p:spPr>
          <a:xfrm>
            <a:off x="3906407" y="1248285"/>
            <a:ext cx="3753350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AR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NOMBRE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748E679-621E-4CA5-8375-73BDF70DC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906407" y="4480345"/>
            <a:ext cx="3607575" cy="914746"/>
          </a:xfrm>
          <a:prstGeom prst="rect">
            <a:avLst/>
          </a:prstGeom>
        </p:spPr>
      </p:pic>
      <p:graphicFrame>
        <p:nvGraphicFramePr>
          <p:cNvPr id="15" name="Tabla 14">
            <a:extLst>
              <a:ext uri="{FF2B5EF4-FFF2-40B4-BE49-F238E27FC236}">
                <a16:creationId xmlns:a16="http://schemas.microsoft.com/office/drawing/2014/main" id="{F0A717C3-088E-4DD3-8BDA-AAEF9F94CE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498601"/>
              </p:ext>
            </p:extLst>
          </p:nvPr>
        </p:nvGraphicFramePr>
        <p:xfrm>
          <a:off x="3896139" y="2981739"/>
          <a:ext cx="3631096" cy="1498606"/>
        </p:xfrm>
        <a:graphic>
          <a:graphicData uri="http://schemas.openxmlformats.org/drawingml/2006/table">
            <a:tbl>
              <a:tblPr/>
              <a:tblGrid>
                <a:gridCol w="3631096">
                  <a:extLst>
                    <a:ext uri="{9D8B030D-6E8A-4147-A177-3AD203B41FA5}">
                      <a16:colId xmlns:a16="http://schemas.microsoft.com/office/drawing/2014/main" val="1544044600"/>
                    </a:ext>
                  </a:extLst>
                </a:gridCol>
              </a:tblGrid>
              <a:tr h="1498606">
                <a:tc>
                  <a:txBody>
                    <a:bodyPr/>
                    <a:lstStyle/>
                    <a:p>
                      <a:endParaRPr lang="es-AR" dirty="0"/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40584"/>
                  </a:ext>
                </a:extLst>
              </a:tr>
            </a:tbl>
          </a:graphicData>
        </a:graphic>
      </p:graphicFrame>
      <p:sp>
        <p:nvSpPr>
          <p:cNvPr id="13" name="Rectángulo 12">
            <a:extLst>
              <a:ext uri="{FF2B5EF4-FFF2-40B4-BE49-F238E27FC236}">
                <a16:creationId xmlns:a16="http://schemas.microsoft.com/office/drawing/2014/main" id="{4A42ACFE-B050-4482-A1AE-A4A5988F477B}"/>
              </a:ext>
            </a:extLst>
          </p:cNvPr>
          <p:cNvSpPr/>
          <p:nvPr/>
        </p:nvSpPr>
        <p:spPr>
          <a:xfrm>
            <a:off x="3893154" y="2974112"/>
            <a:ext cx="3607576" cy="461665"/>
          </a:xfrm>
          <a:prstGeom prst="rect">
            <a:avLst/>
          </a:prstGeom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2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DETALLE SU CONSULTA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EAD9F0FE-A0F7-48D8-AA36-87DC9C9AA836}"/>
              </a:ext>
            </a:extLst>
          </p:cNvPr>
          <p:cNvSpPr/>
          <p:nvPr/>
        </p:nvSpPr>
        <p:spPr>
          <a:xfrm>
            <a:off x="3906406" y="1674625"/>
            <a:ext cx="3753349" cy="4001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20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MAIL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6BEDD7F-EAEA-408E-A006-F22472357C08}"/>
              </a:ext>
            </a:extLst>
          </p:cNvPr>
          <p:cNvSpPr txBox="1"/>
          <p:nvPr/>
        </p:nvSpPr>
        <p:spPr>
          <a:xfrm>
            <a:off x="3893154" y="2100487"/>
            <a:ext cx="3753349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s-AR" sz="2000" dirty="0"/>
              <a:t>INGRESE SU TELEFONO|CELULAR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7BB718F5-AD13-4B4B-8AAC-9C9B0A50F5BC}"/>
              </a:ext>
            </a:extLst>
          </p:cNvPr>
          <p:cNvSpPr/>
          <p:nvPr/>
        </p:nvSpPr>
        <p:spPr>
          <a:xfrm>
            <a:off x="1194594" y="2967335"/>
            <a:ext cx="923486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AR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INGRESE SU TELEFONO|CELULAR</a:t>
            </a:r>
          </a:p>
        </p:txBody>
      </p:sp>
    </p:spTree>
    <p:extLst>
      <p:ext uri="{BB962C8B-B14F-4D97-AF65-F5344CB8AC3E}">
        <p14:creationId xmlns:p14="http://schemas.microsoft.com/office/powerpoint/2010/main" val="3071540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ADC592A-5E4B-4B63-9415-96EA2A2BEBF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61304" t="28553" r="18369" b="7226"/>
          <a:stretch/>
        </p:blipFill>
        <p:spPr>
          <a:xfrm>
            <a:off x="4240697" y="159025"/>
            <a:ext cx="3564834" cy="633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588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CF9823B1-4147-458A-BC96-1AC396EDADBD}"/>
              </a:ext>
            </a:extLst>
          </p:cNvPr>
          <p:cNvSpPr/>
          <p:nvPr/>
        </p:nvSpPr>
        <p:spPr>
          <a:xfrm>
            <a:off x="6096000" y="1147178"/>
            <a:ext cx="2001079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Preguntas Frecuentes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456DC05-1FE1-4F2D-AEF9-158F29219F3A}"/>
              </a:ext>
            </a:extLst>
          </p:cNvPr>
          <p:cNvSpPr/>
          <p:nvPr/>
        </p:nvSpPr>
        <p:spPr>
          <a:xfrm>
            <a:off x="5075585" y="1147178"/>
            <a:ext cx="1020415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Contactos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415F3BD-5525-40FF-813F-F3719FC2CA51}"/>
              </a:ext>
            </a:extLst>
          </p:cNvPr>
          <p:cNvSpPr/>
          <p:nvPr/>
        </p:nvSpPr>
        <p:spPr>
          <a:xfrm>
            <a:off x="4439479" y="1147178"/>
            <a:ext cx="675857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Inicio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BFFEBE2-F177-4805-BF68-24A15693132B}"/>
              </a:ext>
            </a:extLst>
          </p:cNvPr>
          <p:cNvSpPr/>
          <p:nvPr/>
        </p:nvSpPr>
        <p:spPr>
          <a:xfrm>
            <a:off x="341749" y="1148043"/>
            <a:ext cx="4097730" cy="368467"/>
          </a:xfrm>
          <a:prstGeom prst="rect">
            <a:avLst/>
          </a:prstGeom>
          <a:solidFill>
            <a:srgbClr val="00F0EA"/>
          </a:solidFill>
          <a:ln>
            <a:solidFill>
              <a:srgbClr val="0070C0"/>
            </a:solidFill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Centro Vacunatorio Asclepio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32625E94-3652-4134-90B2-210CD0C80F91}"/>
              </a:ext>
            </a:extLst>
          </p:cNvPr>
          <p:cNvSpPr/>
          <p:nvPr/>
        </p:nvSpPr>
        <p:spPr>
          <a:xfrm>
            <a:off x="8097079" y="1147178"/>
            <a:ext cx="1152940" cy="369332"/>
          </a:xfrm>
          <a:prstGeom prst="rect">
            <a:avLst/>
          </a:prstGeom>
          <a:solidFill>
            <a:srgbClr val="00F0EA"/>
          </a:solidFill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AR" sz="16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Mis Datos</a:t>
            </a:r>
          </a:p>
        </p:txBody>
      </p:sp>
    </p:spTree>
    <p:extLst>
      <p:ext uri="{BB962C8B-B14F-4D97-AF65-F5344CB8AC3E}">
        <p14:creationId xmlns:p14="http://schemas.microsoft.com/office/powerpoint/2010/main" val="3029863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07ABC7-BA87-4DFC-A34F-93D4AAB0643D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7030A0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bliqueBottomLef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/>
          <a:lstStyle/>
          <a:p>
            <a:r>
              <a:rPr lang="es-AR" dirty="0">
                <a:solidFill>
                  <a:schemeClr val="bg1"/>
                </a:solidFill>
              </a:rPr>
              <a:t>¡FELICIDADES! AHORA INICIA SESION.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62F4EA2D-FEB5-46C6-BF96-F1F5FE4947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67" b="95958" l="5538" r="97494">
                        <a14:foregroundMark x1="28981" y1="66168" x2="68270" y2="61884"/>
                        <a14:foregroundMark x1="23201" y1="76516" x2="23201" y2="60994"/>
                        <a14:foregroundMark x1="23201" y1="60994" x2="28092" y2="52749"/>
                        <a14:foregroundMark x1="28092" y1="52466" x2="38440" y2="46686"/>
                        <a14:foregroundMark x1="38440" y1="46686" x2="50323" y2="54285"/>
                        <a14:foregroundMark x1="46645" y1="51536" x2="60348" y2="50323"/>
                        <a14:foregroundMark x1="57316" y1="52142" x2="62490" y2="46686"/>
                        <a14:foregroundMark x1="64026" y1="49394" x2="74050" y2="57639"/>
                        <a14:foregroundMark x1="72838" y1="61884" x2="74656" y2="74091"/>
                        <a14:foregroundMark x1="28375" y1="76516" x2="55497" y2="78941"/>
                        <a14:foregroundMark x1="43290" y1="44826" x2="38116" y2="30841"/>
                        <a14:foregroundMark x1="38116" y1="30841" x2="48181" y2="21099"/>
                        <a14:foregroundMark x1="48181" y1="21099" x2="59135" y2="24131"/>
                        <a14:foregroundMark x1="58529" y1="24737" x2="63420" y2="39046"/>
                        <a14:foregroundMark x1="13743" y1="54285" x2="18917" y2="29628"/>
                        <a14:foregroundMark x1="19563" y1="23201" x2="39046" y2="11035"/>
                        <a14:foregroundMark x1="38723" y1="11641" x2="63096" y2="11964"/>
                        <a14:foregroundMark x1="63096" y1="11964" x2="80437" y2="22918"/>
                        <a14:foregroundMark x1="80437" y1="22595" x2="89612" y2="42118"/>
                        <a14:foregroundMark x1="89612" y1="42118" x2="88965" y2="67381"/>
                        <a14:foregroundMark x1="88965" y1="67381" x2="73161" y2="85368"/>
                        <a14:foregroundMark x1="73161" y1="85368" x2="43897" y2="91431"/>
                        <a14:foregroundMark x1="44826" y1="45756" x2="54568" y2="46686"/>
                        <a14:foregroundMark x1="42401" y1="90218" x2="22595" y2="80154"/>
                        <a14:foregroundMark x1="21059" y1="78335" x2="14066" y2="546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668540" y="1690688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061563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95738A11-8199-4B0C-AA44-509735F1C7D5}"/>
              </a:ext>
            </a:extLst>
          </p:cNvPr>
          <p:cNvSpPr txBox="1"/>
          <p:nvPr/>
        </p:nvSpPr>
        <p:spPr>
          <a:xfrm>
            <a:off x="1298713" y="1192696"/>
            <a:ext cx="726219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000" b="1" dirty="0">
                <a:solidFill>
                  <a:srgbClr val="FF0000"/>
                </a:solidFill>
              </a:rPr>
              <a:t>Importante</a:t>
            </a:r>
            <a:r>
              <a:rPr lang="es-AR" dirty="0"/>
              <a:t>: Si necesita turno puede realizarlo desde esta Web:</a:t>
            </a:r>
          </a:p>
          <a:p>
            <a:r>
              <a:rPr lang="es-AR" dirty="0"/>
              <a:t>https://Asclepio.turnos.com/usuarios/index.php?id_empresa=100</a:t>
            </a:r>
          </a:p>
        </p:txBody>
      </p:sp>
    </p:spTree>
    <p:extLst>
      <p:ext uri="{BB962C8B-B14F-4D97-AF65-F5344CB8AC3E}">
        <p14:creationId xmlns:p14="http://schemas.microsoft.com/office/powerpoint/2010/main" val="4176046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028D5FC8-3593-4F6B-AFA1-827600BF2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08000" y="1447800"/>
            <a:ext cx="11176000" cy="4674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433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08EFF10-7A42-4BA0-B805-D32F1FDFDC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49"/>
          <a:stretch/>
        </p:blipFill>
        <p:spPr>
          <a:xfrm>
            <a:off x="1651552" y="1314243"/>
            <a:ext cx="8409560" cy="368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05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8B6E235-9696-477C-91C6-B72EB516B0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6541" l="9434" r="861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648" y="1278421"/>
            <a:ext cx="1514475" cy="3028950"/>
          </a:xfrm>
          <a:prstGeom prst="rect">
            <a:avLst/>
          </a:prstGeom>
          <a:solidFill>
            <a:srgbClr val="00F0EA"/>
          </a:solidFill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437CC59-D6F1-4F4E-8DDF-A735724B81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1010" r="100000">
                        <a14:foregroundMark x1="73737" y1="63780" x2="79293" y2="63780"/>
                        <a14:foregroundMark x1="82323" y1="62205" x2="91414" y2="54331"/>
                        <a14:foregroundMark x1="75758" y1="11811" x2="83838" y2="787"/>
                        <a14:foregroundMark x1="39394" y1="66535" x2="47980" y2="65354"/>
                        <a14:foregroundMark x1="40404" y1="71654" x2="47980" y2="71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025" y="2219325"/>
            <a:ext cx="1885950" cy="2419350"/>
          </a:xfrm>
          <a:prstGeom prst="rect">
            <a:avLst/>
          </a:prstGeom>
          <a:solidFill>
            <a:srgbClr val="00F0EA"/>
          </a:solidFill>
        </p:spPr>
      </p:pic>
    </p:spTree>
    <p:extLst>
      <p:ext uri="{BB962C8B-B14F-4D97-AF65-F5344CB8AC3E}">
        <p14:creationId xmlns:p14="http://schemas.microsoft.com/office/powerpoint/2010/main" val="339009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E256A25-935A-4650-9070-F2D24542E8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18052" y="251791"/>
            <a:ext cx="11555896" cy="632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02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A2A30D0-6C6D-4475-8400-96BCD408DE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3" t="30909" r="65000" b="43572"/>
          <a:stretch/>
        </p:blipFill>
        <p:spPr>
          <a:xfrm>
            <a:off x="1126433" y="1683026"/>
            <a:ext cx="9183757" cy="423865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4018786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160</Words>
  <Application>Microsoft Office PowerPoint</Application>
  <PresentationFormat>Panorámica</PresentationFormat>
  <Paragraphs>36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¡FELICIDADES! AHORA INICIA SESION.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Mario</dc:creator>
  <cp:lastModifiedBy>Mario</cp:lastModifiedBy>
  <cp:revision>45</cp:revision>
  <dcterms:created xsi:type="dcterms:W3CDTF">2022-04-28T20:50:11Z</dcterms:created>
  <dcterms:modified xsi:type="dcterms:W3CDTF">2022-05-01T19:28:56Z</dcterms:modified>
</cp:coreProperties>
</file>

<file path=docProps/thumbnail.jpeg>
</file>